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5A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91"/>
    <p:restoredTop sz="91411"/>
  </p:normalViewPr>
  <p:slideViewPr>
    <p:cSldViewPr snapToGrid="0" snapToObjects="1" showGuides="1">
      <p:cViewPr>
        <p:scale>
          <a:sx n="105" d="100"/>
          <a:sy n="105" d="100"/>
        </p:scale>
        <p:origin x="2064" y="7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1.tiff>
</file>

<file path=ppt/media/image15.png>
</file>

<file path=ppt/media/image18.png>
</file>

<file path=ppt/media/image2.tiff>
</file>

<file path=ppt/media/image21.png>
</file>

<file path=ppt/media/image24.png>
</file>

<file path=ppt/media/image26.png>
</file>

<file path=ppt/media/image30.png>
</file>

<file path=ppt/media/image34.png>
</file>

<file path=ppt/media/image38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1D484-BAAE-1648-9944-0847B607DF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0C9B16-1821-6643-9987-9B5413CF05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10A87-AA55-E549-921A-5147CD132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33F29-2622-E843-88FF-9B55EEDB5018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B4F3BC-2FEE-BE47-BD9C-793479B08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C849BB-CAF6-C148-9910-F3817A20E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CEEA4-41DB-A84C-BCBC-09D8AB13C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620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E4DD9-2EAA-7743-8760-BAE9AD523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C5D2C-3AE8-3F46-B49E-135F9F2801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E79B1-C097-C943-A309-7CDEB9D3F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33F29-2622-E843-88FF-9B55EEDB5018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869E4-9DE5-DF41-B222-5C513D02C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A4972-5C32-E346-8899-E304CD1EA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CEEA4-41DB-A84C-BCBC-09D8AB13C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844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3E356E-98F2-F047-B06F-48E75B6C36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D3113F-F681-9048-85A0-D4E0129A9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4824D-4638-4E4C-8D1F-4763E73D3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33F29-2622-E843-88FF-9B55EEDB5018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74A55A-7E73-BF49-8C8B-236E4BCEE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09CBA1-CCDC-CB45-B938-43ABF78D0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CEEA4-41DB-A84C-BCBC-09D8AB13C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678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75970-B717-1A4D-9DC5-F50AFA5C0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11A66-294D-A644-8F47-8F9A243F5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B4F7F-4B46-0049-9E82-A731E2D6C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33F29-2622-E843-88FF-9B55EEDB5018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6D24CF-E013-2541-8411-6ED817183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C60CC-7762-6045-A82A-E5112A43E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CEEA4-41DB-A84C-BCBC-09D8AB13C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620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85F5F-8FB5-E946-89E1-5255D3614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829A56-38CA-A749-9EA2-25272BDAB3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20FEC-B21F-BF46-9925-9D47DB30C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33F29-2622-E843-88FF-9B55EEDB5018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D332D5-2835-0F42-8479-332E25D07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63634-3961-1849-A946-3FA2EF713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CEEA4-41DB-A84C-BCBC-09D8AB13C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302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5324B-4524-5A49-A0DB-4F94F16AA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BBFEA-1B94-9E40-AC73-FCE48D30D8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2968A0-5A3E-9E4C-BFB8-E459BC52F5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4A8243-463E-3946-86DD-FDFED96A3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33F29-2622-E843-88FF-9B55EEDB5018}" type="datetimeFigureOut">
              <a:rPr lang="en-US" smtClean="0"/>
              <a:t>5/30/18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ECDF43-F64A-D74A-8F6B-7BDC1169A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EAD514-8C18-9D45-8B7E-28BF21DA1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CEEA4-41DB-A84C-BCBC-09D8AB13C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653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45320-BADC-9C46-9C90-D2D63D82B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924BA8-C65D-DD40-8456-0620854907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9B1589-0E12-8940-8B27-6EA9D5E75F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481E81-6BE3-C840-8A46-329CD1653B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90FC3A-9CC6-7D42-A276-19CE37F298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360ADF-F598-8A4C-9984-19F8B8651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33F29-2622-E843-88FF-9B55EEDB5018}" type="datetimeFigureOut">
              <a:rPr lang="en-US" smtClean="0"/>
              <a:t>5/30/18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7DD14F-D34B-294D-A492-DAA45A478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88D142-A899-6245-96C1-3279FB340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CEEA4-41DB-A84C-BCBC-09D8AB13C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680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C6A0E-9AF5-AD41-AFE8-636731D2E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EDED37-FEF2-FB4D-B02C-701021B8C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33F29-2622-E843-88FF-9B55EEDB5018}" type="datetimeFigureOut">
              <a:rPr lang="en-US" smtClean="0"/>
              <a:t>5/30/18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690280-AA0F-894C-8B3A-0E499FAC4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BB6FEF-155B-8747-8FC9-ACDDE01AC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CEEA4-41DB-A84C-BCBC-09D8AB13C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23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8F27E4-F84C-224A-B5C9-6E05086FD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33F29-2622-E843-88FF-9B55EEDB5018}" type="datetimeFigureOut">
              <a:rPr lang="en-US" smtClean="0"/>
              <a:t>5/30/18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5E6301-2B89-8D41-8439-DA02D9A38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F43E2A-0F8D-4340-94F7-399BFDE03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CEEA4-41DB-A84C-BCBC-09D8AB13C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278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E7BB1-426B-AB42-AFAC-4D0FC60E4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82B9E-8FD9-8044-AEDC-51702E713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7A87DD-2092-E64D-83BF-EE8E616D6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B50F3D-FD22-AD41-BC48-A9F45FCB4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33F29-2622-E843-88FF-9B55EEDB5018}" type="datetimeFigureOut">
              <a:rPr lang="en-US" smtClean="0"/>
              <a:t>5/30/18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14F67D-8DF7-B64D-9417-840936164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326B22-E533-E64A-830C-8BD73B3DE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CEEA4-41DB-A84C-BCBC-09D8AB13C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438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0BB19-2AC0-E548-86FE-7C4D559E7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A86622-ED5A-0D42-9931-3B05E08F06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80E10-07C7-5944-AA42-3174BAED1D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CBAEAC-2AE0-CB47-8228-B6D2CA356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33F29-2622-E843-88FF-9B55EEDB5018}" type="datetimeFigureOut">
              <a:rPr lang="en-US" smtClean="0"/>
              <a:t>5/30/18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E7930B-A73A-8445-ADBF-35572D8A0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3DFE41-48DD-FE48-8E50-CF30CCF01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CEEA4-41DB-A84C-BCBC-09D8AB13C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714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CA46DC-50C7-AA46-A97B-C7739BFB3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EB915A-5EE3-EE4A-8C90-51DE82F95D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2C065-F471-964A-837C-071A3753F4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733F29-2622-E843-88FF-9B55EEDB5018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EA2E8-2EF9-854A-811B-ECC354532F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3C36E5-095E-2D4A-80AD-DF1B0EB6EE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2CEEA4-41DB-A84C-BCBC-09D8AB13C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334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8.png"/><Relationship Id="rId4" Type="http://schemas.openxmlformats.org/officeDocument/2006/relationships/image" Target="../media/image17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1.png"/><Relationship Id="rId4" Type="http://schemas.openxmlformats.org/officeDocument/2006/relationships/image" Target="../media/image20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24.png"/><Relationship Id="rId4" Type="http://schemas.openxmlformats.org/officeDocument/2006/relationships/image" Target="../media/image23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30.png"/><Relationship Id="rId4" Type="http://schemas.openxmlformats.org/officeDocument/2006/relationships/image" Target="../media/image29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34.png"/><Relationship Id="rId4" Type="http://schemas.openxmlformats.org/officeDocument/2006/relationships/image" Target="../media/image33.e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38.png"/><Relationship Id="rId4" Type="http://schemas.openxmlformats.org/officeDocument/2006/relationships/image" Target="../media/image37.em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E4C919-D45B-F040-969A-2F9C68FB0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25F72FBB-82B1-D74E-B897-CAC1BD6B75CA}"/>
              </a:ext>
            </a:extLst>
          </p:cNvPr>
          <p:cNvGrpSpPr/>
          <p:nvPr/>
        </p:nvGrpSpPr>
        <p:grpSpPr>
          <a:xfrm>
            <a:off x="3657899" y="4264702"/>
            <a:ext cx="1832368" cy="445499"/>
            <a:chOff x="3535880" y="4232952"/>
            <a:chExt cx="1832368" cy="44549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02A74BF-48EC-8C49-BA94-134D5E9B5ACB}"/>
                </a:ext>
              </a:extLst>
            </p:cNvPr>
            <p:cNvSpPr txBox="1"/>
            <p:nvPr/>
          </p:nvSpPr>
          <p:spPr>
            <a:xfrm>
              <a:off x="3631915" y="4232952"/>
              <a:ext cx="173633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DF5A6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@jmtroos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005592E-9F34-FB4D-B567-57110E396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35880" y="4232952"/>
              <a:ext cx="445499" cy="4454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30416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EDF189-744E-EB4C-A0FC-00DC83149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022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D9D414-93B8-B644-8701-21C109CC7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730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B8DB3B-E0CD-C848-9C15-8734BDBCE7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  <p:pic>
        <p:nvPicPr>
          <p:cNvPr id="4" name="one_particle">
            <a:hlinkClick r:id="" action="ppaction://media"/>
            <a:extLst>
              <a:ext uri="{FF2B5EF4-FFF2-40B4-BE49-F238E27FC236}">
                <a16:creationId xmlns:a16="http://schemas.microsoft.com/office/drawing/2014/main" id="{2A797A5B-353D-054B-A117-AA5C0D8EDE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7" y="1080000"/>
            <a:ext cx="9144000" cy="514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918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457AB1-1BC2-934C-94CE-A10BAF56FB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6877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37BFCE-624E-9342-AA20-91A200B695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  <p:pic>
        <p:nvPicPr>
          <p:cNvPr id="4" name="hmc_t_1">
            <a:hlinkClick r:id="" action="ppaction://media"/>
            <a:extLst>
              <a:ext uri="{FF2B5EF4-FFF2-40B4-BE49-F238E27FC236}">
                <a16:creationId xmlns:a16="http://schemas.microsoft.com/office/drawing/2014/main" id="{2AE5A24A-1E10-6440-8BF6-B706E3AE0C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7" y="1152000"/>
            <a:ext cx="9144000" cy="514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221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0E3730-8407-1944-A244-A05C8B27C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094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95E179-5CE6-7045-BCF9-CE69B6BCC9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  <p:pic>
        <p:nvPicPr>
          <p:cNvPr id="4" name="hmc_t_2">
            <a:hlinkClick r:id="" action="ppaction://media"/>
            <a:extLst>
              <a:ext uri="{FF2B5EF4-FFF2-40B4-BE49-F238E27FC236}">
                <a16:creationId xmlns:a16="http://schemas.microsoft.com/office/drawing/2014/main" id="{496D8991-C71C-794D-ABAC-26A96EF8E3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63" y="1152000"/>
            <a:ext cx="9144000" cy="514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316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9EDAFE-7E42-2B48-AB31-66BC6F4CC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9122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75EFEE-9143-C14B-BD56-E7DEA94A92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  <p:pic>
        <p:nvPicPr>
          <p:cNvPr id="4" name="hmc_t_3">
            <a:hlinkClick r:id="" action="ppaction://media"/>
            <a:extLst>
              <a:ext uri="{FF2B5EF4-FFF2-40B4-BE49-F238E27FC236}">
                <a16:creationId xmlns:a16="http://schemas.microsoft.com/office/drawing/2014/main" id="{5A375EA6-7504-E64C-A8B9-5989A1AC10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63" y="1152000"/>
            <a:ext cx="9144000" cy="514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956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67B353-C3D0-6B46-8BAE-15E10A5E0C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  <p:pic>
        <p:nvPicPr>
          <p:cNvPr id="4" name="hmc_t_4">
            <a:hlinkClick r:id="" action="ppaction://media"/>
            <a:extLst>
              <a:ext uri="{FF2B5EF4-FFF2-40B4-BE49-F238E27FC236}">
                <a16:creationId xmlns:a16="http://schemas.microsoft.com/office/drawing/2014/main" id="{51602F5E-05F8-FA4E-87E2-1A371D4E16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63" y="1152000"/>
            <a:ext cx="9144000" cy="514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486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9B351F-129E-A04C-A47E-D327D451E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6301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DA60D1-6885-9744-BE98-A4B8C7271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6949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BB9702-3878-2946-8C7B-F7E418427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4932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143022-2DC4-1D4D-B066-39A15F3E95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  <p:pic>
        <p:nvPicPr>
          <p:cNvPr id="4" name="ani">
            <a:hlinkClick r:id="" action="ppaction://media"/>
            <a:extLst>
              <a:ext uri="{FF2B5EF4-FFF2-40B4-BE49-F238E27FC236}">
                <a16:creationId xmlns:a16="http://schemas.microsoft.com/office/drawing/2014/main" id="{2B6C1D76-0CB9-1347-9AC6-B8A0572AC4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75" y="1152000"/>
            <a:ext cx="9144000" cy="514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423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2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34EA5C-C481-8145-94AE-95AE5E3E7F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5136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20F320-3FF4-7C4E-8E58-A0C3A2CE9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4462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F2F17F-B4A2-BE49-AD5D-E52C48D73E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  <p:pic>
        <p:nvPicPr>
          <p:cNvPr id="4" name="hmc.rw">
            <a:hlinkClick r:id="" action="ppaction://media"/>
            <a:extLst>
              <a:ext uri="{FF2B5EF4-FFF2-40B4-BE49-F238E27FC236}">
                <a16:creationId xmlns:a16="http://schemas.microsoft.com/office/drawing/2014/main" id="{3173A90B-8859-1B49-9DE6-E792DB9D53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63" y="1152000"/>
            <a:ext cx="9144000" cy="514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971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20CB25-9F29-D74F-97C5-C399F80E53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7447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8EAB8F8-7120-1C49-8D2A-9B7C89878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6987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56A03F-9CAC-7146-925F-54FF5D3380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  <p:pic>
        <p:nvPicPr>
          <p:cNvPr id="4" name="badL">
            <a:hlinkClick r:id="" action="ppaction://media"/>
            <a:extLst>
              <a:ext uri="{FF2B5EF4-FFF2-40B4-BE49-F238E27FC236}">
                <a16:creationId xmlns:a16="http://schemas.microsoft.com/office/drawing/2014/main" id="{630305BF-55D7-4643-9CC4-B4A1598A73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63" y="1152000"/>
            <a:ext cx="9144000" cy="514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135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91090A-A46D-0645-9FDF-4BA3B11ED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256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996338-FA6E-FA41-BCCD-E34F59DE2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8855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71361C-A894-8E4D-94B6-214E2607B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2877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904744-B12E-544E-8B53-04F2346EA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9969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26017F-1586-894A-85CE-E7C788078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0126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CEA4B2-A220-004E-8685-B573D1588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7814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0A5624-3B30-674A-A36C-0796A646E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0317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CF6457-29FE-1D47-936E-4788D7688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2388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CC9A09-DBB9-A342-8D7D-9DC58CAE1E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7085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5E6815-EC1C-544F-BE6D-8B34AEA662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9259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17F50C-9F96-F341-B497-A939D0A3CC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6503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9BB07C-F709-0947-A469-885CF1CDFB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884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EFDD66-46E0-1049-8D65-4E71817696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8061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CC1DB8-9176-B64D-AAB4-537E97045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4434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C67937-2FA4-5947-84CC-7E6EF0326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195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4E9B96-759F-984E-9EF9-E2C28D702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4213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373E11-5BCB-C944-BFFB-79A2AF3A18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5446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E9E6FF-7F1F-B040-9E5C-67BF4640F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7969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561BDF-9CEB-2143-BE90-7B6EA8A45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07810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EEF93D-46A7-8845-9A83-D27D2F39D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72792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F778D7-DDC1-094E-AA0F-E94FE17DB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57807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E7BC00-D689-5D46-A531-5539B219B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75087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2B907C-80A7-6740-9255-263F894A9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693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919F8A-D885-1140-86DE-4C6AC0117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85486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48AA0-1711-8847-BC75-BDF3CCAE4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Slides and code are available (as an R package?) at</a:t>
            </a:r>
          </a:p>
          <a:p>
            <a:pPr marL="0" indent="0" algn="ctr">
              <a:buNone/>
            </a:pPr>
            <a:r>
              <a:rPr lang="en-US" dirty="0">
                <a:latin typeface="Courier" pitchFamily="2" charset="0"/>
                <a:cs typeface="Arial" panose="020B0604020202020204" pitchFamily="34" charset="0"/>
              </a:rPr>
              <a:t>https://</a:t>
            </a:r>
            <a:r>
              <a:rPr lang="en-US" dirty="0" err="1">
                <a:latin typeface="Courier" pitchFamily="2" charset="0"/>
                <a:cs typeface="Arial" panose="020B0604020202020204" pitchFamily="34" charset="0"/>
              </a:rPr>
              <a:t>github.com</a:t>
            </a:r>
            <a:r>
              <a:rPr lang="en-US" dirty="0">
                <a:latin typeface="Courier" pitchFamily="2" charset="0"/>
                <a:cs typeface="Arial" panose="020B0604020202020204" pitchFamily="34" charset="0"/>
              </a:rPr>
              <a:t>/</a:t>
            </a:r>
            <a:r>
              <a:rPr lang="en-US" dirty="0" err="1">
                <a:latin typeface="Courier" pitchFamily="2" charset="0"/>
                <a:cs typeface="Arial" panose="020B0604020202020204" pitchFamily="34" charset="0"/>
              </a:rPr>
              <a:t>jasonmtroos</a:t>
            </a:r>
            <a:r>
              <a:rPr lang="en-US" dirty="0">
                <a:latin typeface="Courier" pitchFamily="2" charset="0"/>
                <a:cs typeface="Arial" panose="020B0604020202020204" pitchFamily="34" charset="0"/>
              </a:rPr>
              <a:t>/</a:t>
            </a:r>
            <a:r>
              <a:rPr lang="en-US" dirty="0" err="1">
                <a:latin typeface="Courier" pitchFamily="2" charset="0"/>
                <a:cs typeface="Arial" panose="020B0604020202020204" pitchFamily="34" charset="0"/>
              </a:rPr>
              <a:t>gentleHMC</a:t>
            </a:r>
            <a:endParaRPr lang="en-US" dirty="0">
              <a:latin typeface="Courier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683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3A191C-A6C7-694A-9509-084AF31C7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001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E2E37C-D0BC-9440-96DE-9E01021BED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284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755705-D741-6B4C-A22B-E33FB9EA1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1695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5C5B20-436F-0443-8843-494891B3D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8167" cy="6854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5451F2-20FE-4B44-92DF-9628D76D6D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l="10850" r="73444"/>
          <a:stretch/>
        </p:blipFill>
        <p:spPr>
          <a:xfrm>
            <a:off x="3733857" y="2411307"/>
            <a:ext cx="1676286" cy="203538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06006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1048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575</TotalTime>
  <Words>23</Words>
  <Application>Microsoft Macintosh PowerPoint</Application>
  <PresentationFormat>On-screen Show (4:3)</PresentationFormat>
  <Paragraphs>3</Paragraphs>
  <Slides>50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5" baseType="lpstr">
      <vt:lpstr>Arial</vt:lpstr>
      <vt:lpstr>Calibri</vt:lpstr>
      <vt:lpstr>Calibri Light</vt:lpstr>
      <vt:lpstr>Courier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Roos</dc:creator>
  <cp:lastModifiedBy>Jason Roos</cp:lastModifiedBy>
  <cp:revision>8</cp:revision>
  <dcterms:created xsi:type="dcterms:W3CDTF">2018-05-28T13:07:19Z</dcterms:created>
  <dcterms:modified xsi:type="dcterms:W3CDTF">2018-05-30T10:42:47Z</dcterms:modified>
</cp:coreProperties>
</file>

<file path=docProps/thumbnail.jpeg>
</file>